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437" r:id="rId2"/>
    <p:sldId id="448" r:id="rId3"/>
    <p:sldId id="446" r:id="rId4"/>
    <p:sldId id="418" r:id="rId5"/>
    <p:sldId id="449" r:id="rId6"/>
    <p:sldId id="451" r:id="rId7"/>
  </p:sldIdLst>
  <p:sldSz cx="9144000" cy="6858000" type="screen4x3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4818" autoAdjust="0"/>
  </p:normalViewPr>
  <p:slideViewPr>
    <p:cSldViewPr>
      <p:cViewPr>
        <p:scale>
          <a:sx n="61" d="100"/>
          <a:sy n="61" d="100"/>
        </p:scale>
        <p:origin x="-101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6881F53-D868-460B-8402-9C54786B80E5}" type="datetimeFigureOut">
              <a:rPr lang="he-IL" smtClean="0"/>
              <a:pPr/>
              <a:t>ט"ו/טבת/תשע"ח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3B8415C-BCD1-49D1-A77E-CB67FA37907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692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תודה דיאנה על ההצגה</a:t>
            </a:r>
            <a:r>
              <a:rPr lang="he-IL" baseline="0" dirty="0" smtClean="0"/>
              <a:t> המרתקת, על צירי הלידה שנלוו להקמה של העמותה, ועל האופן שבו ייסדתן והפכתן אותה למותג של ממש. </a:t>
            </a:r>
          </a:p>
          <a:p>
            <a:r>
              <a:rPr lang="he-IL" baseline="0" dirty="0" smtClean="0"/>
              <a:t>שמי יעל </a:t>
            </a:r>
            <a:r>
              <a:rPr lang="he-IL" baseline="0" dirty="0" err="1" smtClean="0"/>
              <a:t>צובארי</a:t>
            </a:r>
            <a:r>
              <a:rPr lang="he-IL" baseline="0" dirty="0" smtClean="0"/>
              <a:t>, מנהלת צוות מקצועי בעמותה כמעט שנתיים. </a:t>
            </a:r>
            <a:r>
              <a:rPr lang="he-IL" baseline="0" dirty="0" smtClean="0"/>
              <a:t>אני </a:t>
            </a:r>
            <a:r>
              <a:rPr lang="he-IL" baseline="0" dirty="0" smtClean="0"/>
              <a:t>אמשיך מכאן ואחבר אותנו למציאות של 2018, סיכום מספרי קצר של הנעשה בעשור האחרון, ואציג בפניכם בקצרה את המגמות והאתגרים שלפתחנו, במציאות המשתנה.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8415C-BCD1-49D1-A77E-CB67FA37907E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9687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8415C-BCD1-49D1-A77E-CB67FA37907E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52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8415C-BCD1-49D1-A77E-CB67FA37907E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2180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המציאות</a:t>
            </a:r>
            <a:r>
              <a:rPr lang="he-IL" baseline="0" dirty="0" smtClean="0"/>
              <a:t> השתנתה. </a:t>
            </a:r>
          </a:p>
          <a:p>
            <a:r>
              <a:rPr lang="he-IL" baseline="0" dirty="0" smtClean="0"/>
              <a:t>העמותה מפתחת מענים בהתאם.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8415C-BCD1-49D1-A77E-CB67FA37907E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958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אני</a:t>
            </a:r>
            <a:r>
              <a:rPr lang="he-IL" baseline="0" dirty="0" smtClean="0"/>
              <a:t> שמחה וגאה מאד להציג את מי שאמון על המפעל הזה היום. </a:t>
            </a:r>
          </a:p>
          <a:p>
            <a:r>
              <a:rPr lang="he-IL" baseline="0" dirty="0" smtClean="0"/>
              <a:t>שמחה להזמין את ד"ר מירב שמואלי, מנהלת תחום שינוי מדיניות וחקיקה ומי שהגתה את יום העיון הזה, לשאת דברים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8415C-BCD1-49D1-A77E-CB67FA37907E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958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A185-4D04-4991-8666-DBF627A62844}" type="datetimeFigureOut">
              <a:rPr lang="he-IL" smtClean="0"/>
              <a:pPr/>
              <a:t>ט"ו/טבת/תשע"ח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42CC-63FE-4B76-97DD-5FD0900A43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538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A185-4D04-4991-8666-DBF627A62844}" type="datetimeFigureOut">
              <a:rPr lang="he-IL" smtClean="0"/>
              <a:pPr/>
              <a:t>ט"ו/טבת/תשע"ח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42CC-63FE-4B76-97DD-5FD0900A43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021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A185-4D04-4991-8666-DBF627A62844}" type="datetimeFigureOut">
              <a:rPr lang="he-IL" smtClean="0"/>
              <a:pPr/>
              <a:t>ט"ו/טבת/תשע"ח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42CC-63FE-4B76-97DD-5FD0900A43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29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A185-4D04-4991-8666-DBF627A62844}" type="datetimeFigureOut">
              <a:rPr lang="he-IL" smtClean="0"/>
              <a:pPr/>
              <a:t>ט"ו/טבת/תשע"ח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42CC-63FE-4B76-97DD-5FD0900A43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931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A185-4D04-4991-8666-DBF627A62844}" type="datetimeFigureOut">
              <a:rPr lang="he-IL" smtClean="0"/>
              <a:pPr/>
              <a:t>ט"ו/טבת/תשע"ח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42CC-63FE-4B76-97DD-5FD0900A43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670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A185-4D04-4991-8666-DBF627A62844}" type="datetimeFigureOut">
              <a:rPr lang="he-IL" smtClean="0"/>
              <a:pPr/>
              <a:t>ט"ו/טבת/תשע"ח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42CC-63FE-4B76-97DD-5FD0900A43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18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A185-4D04-4991-8666-DBF627A62844}" type="datetimeFigureOut">
              <a:rPr lang="he-IL" smtClean="0"/>
              <a:pPr/>
              <a:t>ט"ו/טבת/תשע"ח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42CC-63FE-4B76-97DD-5FD0900A43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903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A185-4D04-4991-8666-DBF627A62844}" type="datetimeFigureOut">
              <a:rPr lang="he-IL" smtClean="0"/>
              <a:pPr/>
              <a:t>ט"ו/טבת/תשע"ח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42CC-63FE-4B76-97DD-5FD0900A43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235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A185-4D04-4991-8666-DBF627A62844}" type="datetimeFigureOut">
              <a:rPr lang="he-IL" smtClean="0"/>
              <a:pPr/>
              <a:t>ט"ו/טבת/תשע"ח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42CC-63FE-4B76-97DD-5FD0900A43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789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A185-4D04-4991-8666-DBF627A62844}" type="datetimeFigureOut">
              <a:rPr lang="he-IL" smtClean="0"/>
              <a:pPr/>
              <a:t>ט"ו/טבת/תשע"ח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42CC-63FE-4B76-97DD-5FD0900A43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176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A185-4D04-4991-8666-DBF627A62844}" type="datetimeFigureOut">
              <a:rPr lang="he-IL" smtClean="0"/>
              <a:pPr/>
              <a:t>ט"ו/טבת/תשע"ח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42CC-63FE-4B76-97DD-5FD0900A43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60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9A185-4D04-4991-8666-DBF627A62844}" type="datetimeFigureOut">
              <a:rPr lang="he-IL" smtClean="0"/>
              <a:pPr/>
              <a:t>ט"ו/טבת/תשע"ח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E42CC-63FE-4B76-97DD-5FD0900A43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917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9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4"/>
          <p:cNvSpPr/>
          <p:nvPr/>
        </p:nvSpPr>
        <p:spPr>
          <a:xfrm>
            <a:off x="1475656" y="2348880"/>
            <a:ext cx="69694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000" b="1" dirty="0" smtClean="0"/>
              <a:t>רוח נשית 2018- </a:t>
            </a:r>
          </a:p>
          <a:p>
            <a:pPr algn="ctr"/>
            <a:r>
              <a:rPr lang="he-IL" sz="4000" b="1" dirty="0" smtClean="0"/>
              <a:t>מגמות וכיוונים במציאות משתנה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614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6778"/>
            <a:ext cx="9144000" cy="6859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4"/>
          <p:cNvSpPr/>
          <p:nvPr/>
        </p:nvSpPr>
        <p:spPr>
          <a:xfrm>
            <a:off x="943271" y="1317292"/>
            <a:ext cx="69694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000" b="1" dirty="0" smtClean="0"/>
              <a:t>מספרים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49380" y="3763878"/>
            <a:ext cx="1980220" cy="8619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2204864"/>
            <a:ext cx="695394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/>
              <a:t>מאז שנת 2007 :</a:t>
            </a:r>
            <a:endParaRPr lang="en-US" sz="2800" dirty="0" smtClean="0"/>
          </a:p>
          <a:p>
            <a:endParaRPr lang="he-IL" sz="2800" dirty="0" smtClean="0"/>
          </a:p>
          <a:p>
            <a:pPr marL="342900" indent="-342900">
              <a:buAutoNum type="arabicPeriod"/>
            </a:pPr>
            <a:r>
              <a:rPr lang="he-IL" sz="2800" dirty="0" smtClean="0"/>
              <a:t>פנו לעמותה </a:t>
            </a:r>
            <a:r>
              <a:rPr lang="he-IL" sz="2800" dirty="0" smtClean="0"/>
              <a:t>2555 </a:t>
            </a:r>
            <a:r>
              <a:rPr lang="he-IL" sz="2800" dirty="0" smtClean="0"/>
              <a:t>נשים</a:t>
            </a:r>
          </a:p>
          <a:p>
            <a:pPr marL="342900" indent="-342900">
              <a:buAutoNum type="arabicPeriod"/>
            </a:pPr>
            <a:r>
              <a:rPr lang="he-IL" sz="2800" dirty="0" smtClean="0"/>
              <a:t>ליווינו סך הכל כ- </a:t>
            </a:r>
            <a:r>
              <a:rPr lang="he-IL" sz="2800" dirty="0" smtClean="0"/>
              <a:t>1306 </a:t>
            </a:r>
            <a:r>
              <a:rPr lang="he-IL" sz="2800" dirty="0" smtClean="0"/>
              <a:t>נשים בתהליכים ארוכי טווח </a:t>
            </a:r>
            <a:r>
              <a:rPr lang="he-IL" sz="2800" dirty="0" smtClean="0"/>
              <a:t>ו-1276 בתהליכים </a:t>
            </a:r>
            <a:r>
              <a:rPr lang="he-IL" sz="2800" dirty="0" smtClean="0"/>
              <a:t>קצרי טווח</a:t>
            </a:r>
          </a:p>
          <a:p>
            <a:pPr marL="342900" indent="-342900">
              <a:buAutoNum type="arabicPeriod"/>
            </a:pPr>
            <a:r>
              <a:rPr lang="he-IL" sz="2800" dirty="0" smtClean="0"/>
              <a:t>קלטנו כ-700 </a:t>
            </a:r>
            <a:r>
              <a:rPr lang="he-IL" sz="2800" dirty="0" err="1" smtClean="0"/>
              <a:t>מנטוריות</a:t>
            </a:r>
            <a:r>
              <a:rPr lang="he-IL" sz="2800" dirty="0" smtClean="0"/>
              <a:t> ומאמנות</a:t>
            </a:r>
          </a:p>
        </p:txBody>
      </p:sp>
    </p:spTree>
    <p:extLst>
      <p:ext uri="{BB962C8B-B14F-4D97-AF65-F5344CB8AC3E}">
        <p14:creationId xmlns:p14="http://schemas.microsoft.com/office/powerpoint/2010/main" val="22081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9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4"/>
          <p:cNvSpPr/>
          <p:nvPr/>
        </p:nvSpPr>
        <p:spPr>
          <a:xfrm>
            <a:off x="1475656" y="2348880"/>
            <a:ext cx="69694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000" b="1" dirty="0" smtClean="0"/>
              <a:t>רוח נשית- העצמה כלכלית ושיקום תעסוקתי לנשים נפגעות אלימות</a:t>
            </a:r>
            <a:endParaRPr lang="en-US" sz="40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9144000" cy="6859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-111418"/>
            <a:ext cx="9144000" cy="6859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000" dirty="0"/>
              <a:t>1</a:t>
            </a:r>
            <a:r>
              <a:rPr lang="he-IL" sz="2000" dirty="0" smtClean="0"/>
              <a:t>. </a:t>
            </a:r>
            <a:r>
              <a:rPr lang="he-IL" sz="2000" dirty="0"/>
              <a:t>חיזוק תחושת החוללות העצמית והערך העצמי- עבודה על בניית אמון וקשר מיטיב</a:t>
            </a:r>
          </a:p>
          <a:p>
            <a:r>
              <a:rPr lang="he-IL" sz="2000" dirty="0" smtClean="0"/>
              <a:t>2. </a:t>
            </a:r>
            <a:r>
              <a:rPr lang="he-IL" sz="2000" dirty="0"/>
              <a:t>עבודה על מעוררי מוטיבציה לצאת לעבוד</a:t>
            </a:r>
          </a:p>
          <a:p>
            <a:r>
              <a:rPr lang="he-IL" sz="2000" dirty="0" smtClean="0"/>
              <a:t>3. </a:t>
            </a:r>
            <a:r>
              <a:rPr lang="he-IL" sz="2000" dirty="0"/>
              <a:t>התייחסות ושיום כישוריה של המשתתפת</a:t>
            </a:r>
          </a:p>
          <a:p>
            <a:r>
              <a:rPr lang="he-IL" sz="2000" dirty="0"/>
              <a:t>4. התייחסות לחסמים מבניים, אישיים ופנימיים ועבודה לאורם</a:t>
            </a:r>
          </a:p>
          <a:p>
            <a:r>
              <a:rPr lang="he-IL" sz="2000" dirty="0"/>
              <a:t>5 בחינת המציאות התעסוקתית של המשתתפת</a:t>
            </a:r>
          </a:p>
          <a:p>
            <a:r>
              <a:rPr lang="he-IL" sz="2000" dirty="0"/>
              <a:t>6. בניית חזון תעסוקתי</a:t>
            </a:r>
          </a:p>
          <a:p>
            <a:r>
              <a:rPr lang="he-IL" sz="2000" dirty="0"/>
              <a:t>7. פיתוח ההון האנושי של המשתתפת בכלים של אימון תעסוקתי וסדנאות תעסוקה </a:t>
            </a:r>
          </a:p>
          <a:p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1475656" y="360238"/>
            <a:ext cx="61206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>
                <a:solidFill>
                  <a:schemeClr val="bg2">
                    <a:lumMod val="50000"/>
                  </a:schemeClr>
                </a:solidFill>
              </a:rPr>
              <a:t>שיקום תעסוקתי תוך הכרה בפוסט </a:t>
            </a:r>
            <a:r>
              <a:rPr lang="he-IL" sz="2800" b="1" dirty="0" smtClean="0">
                <a:solidFill>
                  <a:schemeClr val="bg2">
                    <a:lumMod val="50000"/>
                  </a:schemeClr>
                </a:solidFill>
              </a:rPr>
              <a:t>טראומה</a:t>
            </a:r>
          </a:p>
          <a:p>
            <a:pPr algn="ctr"/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3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כותרת 4"/>
          <p:cNvSpPr>
            <a:spLocks noGrp="1"/>
          </p:cNvSpPr>
          <p:nvPr>
            <p:ph type="title"/>
          </p:nvPr>
        </p:nvSpPr>
        <p:spPr>
          <a:xfrm>
            <a:off x="899592" y="692696"/>
            <a:ext cx="7560840" cy="1152128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365125" indent="-255588" algn="ctr" eaLnBrk="1" hangingPunct="1">
              <a:spcBef>
                <a:spcPts val="400"/>
              </a:spcBef>
              <a:defRPr/>
            </a:pPr>
            <a:r>
              <a:rPr lang="he-IL" altLang="he-IL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  <a:t/>
            </a:r>
            <a:br>
              <a:rPr lang="he-IL" altLang="he-IL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</a:br>
            <a:r>
              <a:rPr lang="he-IL" altLang="he-IL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  <a:t/>
            </a:r>
            <a:br>
              <a:rPr lang="he-IL" altLang="he-IL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</a:br>
            <a:r>
              <a:rPr lang="he-IL" altLang="he-IL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  <a:t>בעקבות </a:t>
            </a:r>
            <a:r>
              <a:rPr lang="he-IL" altLang="he-IL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  <a:t>הליווי המקצועי והמקיף </a:t>
            </a:r>
            <a:br>
              <a:rPr lang="he-IL" altLang="he-IL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</a:br>
            <a:r>
              <a:rPr lang="he-IL" altLang="he-IL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  <a:t>של </a:t>
            </a:r>
            <a:r>
              <a:rPr lang="he-IL" altLang="he-IL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  <a:t>צוות </a:t>
            </a:r>
            <a:r>
              <a:rPr lang="he-IL" altLang="he-IL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  <a:t>ומתנדבות </a:t>
            </a:r>
            <a:r>
              <a:rPr lang="he-IL" altLang="he-IL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  <a:t>העמותה</a:t>
            </a:r>
            <a:br>
              <a:rPr lang="he-IL" altLang="he-IL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</a:rPr>
            </a:br>
            <a:r>
              <a:rPr lang="he-IL" sz="4400" dirty="0" smtClean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Tahoma" pitchFamily="34" charset="0"/>
                <a:ea typeface="+mn-ea"/>
              </a:rPr>
              <a:t/>
            </a:r>
            <a:br>
              <a:rPr lang="he-IL" sz="4400" dirty="0" smtClean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Tahoma" pitchFamily="34" charset="0"/>
                <a:ea typeface="+mn-ea"/>
              </a:rPr>
            </a:br>
            <a:endParaRPr lang="he-IL" sz="2400" dirty="0" smtClean="0">
              <a:latin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4214" y="1741488"/>
            <a:ext cx="7920037" cy="378565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  <a:defRPr/>
            </a:pPr>
            <a:r>
              <a:rPr lang="he-IL" sz="3200" b="1" dirty="0">
                <a:solidFill>
                  <a:srgbClr val="00B050"/>
                </a:solidFill>
              </a:rPr>
              <a:t>80% </a:t>
            </a:r>
            <a:r>
              <a:rPr lang="he-IL" dirty="0"/>
              <a:t>מהנשים מדווחות על שיפור באחד או יותר מהמדדים הבאים: תחושת מסוגלות, ביטחון עצמי, תחושת שייכות חברתית, הרחבת מעגלי תמיכה, מוטיבציה להתקדם בעולם העבודה.</a:t>
            </a:r>
          </a:p>
          <a:p>
            <a:pPr marL="285750" indent="-285750" algn="r" rtl="1">
              <a:buFont typeface="Arial" panose="020B0604020202020204" pitchFamily="34" charset="0"/>
              <a:buChar char="•"/>
              <a:defRPr/>
            </a:pPr>
            <a:endParaRPr lang="he-IL" dirty="0"/>
          </a:p>
          <a:p>
            <a:pPr marL="285750" indent="-285750" algn="r" rtl="1">
              <a:buFont typeface="Arial" panose="020B0604020202020204" pitchFamily="34" charset="0"/>
              <a:buChar char="•"/>
              <a:defRPr/>
            </a:pPr>
            <a:r>
              <a:rPr lang="he-IL" sz="3200" b="1" dirty="0">
                <a:solidFill>
                  <a:srgbClr val="00B050"/>
                </a:solidFill>
              </a:rPr>
              <a:t>85% </a:t>
            </a:r>
            <a:r>
              <a:rPr lang="he-IL" dirty="0"/>
              <a:t>מהנשים נוקטות צעדים אקטיביים למימוש תכנית התעסוקה האישית שלהן: ביצוע משימות אישיות, חיפוש עבודה פעיל, השתלבות בקורסים והכשרות מקצועיות, התמדה בתהליך </a:t>
            </a:r>
            <a:r>
              <a:rPr lang="he-IL" dirty="0" err="1"/>
              <a:t>מנטורינג</a:t>
            </a:r>
            <a:r>
              <a:rPr lang="he-IL" dirty="0"/>
              <a:t> או אימון.</a:t>
            </a:r>
          </a:p>
          <a:p>
            <a:pPr algn="r" rtl="1">
              <a:defRPr/>
            </a:pPr>
            <a:endParaRPr lang="he-IL" dirty="0"/>
          </a:p>
          <a:p>
            <a:pPr marL="285750" indent="-285750" algn="r" rtl="1">
              <a:buFont typeface="Arial" panose="020B0604020202020204" pitchFamily="34" charset="0"/>
              <a:buChar char="•"/>
              <a:defRPr/>
            </a:pPr>
            <a:r>
              <a:rPr lang="he-IL" sz="3200" b="1" dirty="0">
                <a:solidFill>
                  <a:srgbClr val="00B050"/>
                </a:solidFill>
              </a:rPr>
              <a:t>70% </a:t>
            </a:r>
            <a:r>
              <a:rPr lang="he-IL" dirty="0"/>
              <a:t>מהנשים משולבות בתעסוקה או משפרות מצב תעסוקה קיים ומדווחות על שביעות רצון ממקום עבודתן ומיכולתן לפרנס את עצמן.</a:t>
            </a:r>
            <a:endParaRPr lang="en-US" dirty="0"/>
          </a:p>
          <a:p>
            <a:pPr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286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942" y="-276745"/>
            <a:ext cx="9144000" cy="6859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449380" y="3763878"/>
            <a:ext cx="1980220" cy="8619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1412776"/>
            <a:ext cx="6953944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eriod"/>
            </a:pPr>
            <a:r>
              <a:rPr lang="he-IL" b="1" u="sng" dirty="0" smtClean="0">
                <a:solidFill>
                  <a:srgbClr val="7030A0"/>
                </a:solidFill>
              </a:rPr>
              <a:t>שינויים חברתיים</a:t>
            </a:r>
            <a:r>
              <a:rPr lang="he-IL" dirty="0" smtClean="0"/>
              <a:t>:</a:t>
            </a:r>
          </a:p>
          <a:p>
            <a:r>
              <a:rPr lang="he-IL" dirty="0" smtClean="0"/>
              <a:t>*שינוי בתפישת האלימות- היום יש הכרה באלימות על כל סוגיה</a:t>
            </a:r>
          </a:p>
          <a:p>
            <a:r>
              <a:rPr lang="he-IL" dirty="0" smtClean="0"/>
              <a:t>*הכרה בתעסוקה כרכיב חיוני בתהליך השיקום של אוכלוסיות מוחלשות ככלל  ושל נשים נפגעות אלימות בפרט- חבירה שלנו למרכזי תעסוקה של משרד הרווחה</a:t>
            </a:r>
          </a:p>
          <a:p>
            <a:r>
              <a:rPr lang="he-IL" b="1" dirty="0" smtClean="0">
                <a:solidFill>
                  <a:srgbClr val="7030A0"/>
                </a:solidFill>
              </a:rPr>
              <a:t>2</a:t>
            </a:r>
            <a:r>
              <a:rPr lang="he-IL" dirty="0" smtClean="0"/>
              <a:t>. </a:t>
            </a:r>
            <a:r>
              <a:rPr lang="he-IL" b="1" u="sng" dirty="0" smtClean="0">
                <a:solidFill>
                  <a:srgbClr val="7030A0"/>
                </a:solidFill>
              </a:rPr>
              <a:t>שינויים פנים ארגוניים:</a:t>
            </a:r>
          </a:p>
          <a:p>
            <a:r>
              <a:rPr lang="he-IL" dirty="0" smtClean="0"/>
              <a:t>*חבירה למרכזי תעסוקה של משרד הרווחה- הרחבת סל המענים</a:t>
            </a:r>
          </a:p>
          <a:p>
            <a:r>
              <a:rPr lang="he-IL" dirty="0" smtClean="0"/>
              <a:t>*עבודה עם נשים מורכבות יותר, אלו שלא משתלבות במענים הממסדיים הזמינים כיום (שלא היו זמינים לפני עשור)</a:t>
            </a:r>
          </a:p>
          <a:p>
            <a:r>
              <a:rPr lang="he-IL" dirty="0" smtClean="0"/>
              <a:t>*פיתוח מאפיינים של גוף מדריך למרכזים אחרים</a:t>
            </a:r>
          </a:p>
          <a:p>
            <a:r>
              <a:rPr lang="he-IL" dirty="0" smtClean="0"/>
              <a:t>*יציאה לאוכלוסיות מוחלשות (גיאוגרפית וחברתית)- פתיחת שלוחות בביתר עילית, לוד ונצרת</a:t>
            </a:r>
          </a:p>
          <a:p>
            <a:r>
              <a:rPr lang="he-IL" dirty="0" smtClean="0"/>
              <a:t>*פיתוח מתודות של עבודה קהילתית- מרחב נשי, קבוצת אקטיביזם ועוד</a:t>
            </a:r>
          </a:p>
          <a:p>
            <a:pPr marL="342900" indent="-342900">
              <a:buAutoNum type="arabicPeriod"/>
            </a:pP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059832" y="332656"/>
            <a:ext cx="3389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3600" b="1" dirty="0" smtClean="0">
                <a:solidFill>
                  <a:srgbClr val="7030A0"/>
                </a:solidFill>
              </a:rPr>
              <a:t>מגמות וכיוונים במציאות משתנה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40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01960" y="1412246"/>
            <a:ext cx="8229600" cy="728464"/>
          </a:xfrm>
        </p:spPr>
        <p:txBody>
          <a:bodyPr>
            <a:normAutofit fontScale="90000"/>
          </a:bodyPr>
          <a:lstStyle/>
          <a:p>
            <a:r>
              <a:rPr lang="he-IL" dirty="0" err="1" smtClean="0"/>
              <a:t>ליח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990" y="-421090"/>
            <a:ext cx="9144000" cy="6859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449380" y="3763878"/>
            <a:ext cx="1980220" cy="8619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4364360" y="163718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16760" y="178958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4397" y="1052736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צוות העמותה:</a:t>
            </a:r>
          </a:p>
          <a:p>
            <a:r>
              <a:rPr lang="he-IL" dirty="0" smtClean="0"/>
              <a:t>תמר שוורץ- מנכ"לית</a:t>
            </a:r>
          </a:p>
          <a:p>
            <a:r>
              <a:rPr lang="he-IL" dirty="0" smtClean="0"/>
              <a:t>איימי </a:t>
            </a:r>
            <a:r>
              <a:rPr lang="he-IL" dirty="0" err="1" smtClean="0"/>
              <a:t>סלייטר</a:t>
            </a:r>
            <a:r>
              <a:rPr lang="he-IL" dirty="0" smtClean="0"/>
              <a:t>-עובדיה- מנהלת תחום גיוס משאבים</a:t>
            </a:r>
          </a:p>
          <a:p>
            <a:r>
              <a:rPr lang="he-IL" dirty="0" smtClean="0"/>
              <a:t>ד"ר עו"ד מירב שמואלי- מנהלת תחום שינוי מדיניות וחקיקה</a:t>
            </a:r>
          </a:p>
          <a:p>
            <a:r>
              <a:rPr lang="he-IL" dirty="0" smtClean="0"/>
              <a:t>יעל </a:t>
            </a:r>
            <a:r>
              <a:rPr lang="he-IL" dirty="0" err="1" smtClean="0"/>
              <a:t>צובארי</a:t>
            </a:r>
            <a:r>
              <a:rPr lang="he-IL" dirty="0" smtClean="0"/>
              <a:t>- מנהלת צוות מקצועי</a:t>
            </a:r>
          </a:p>
          <a:p>
            <a:r>
              <a:rPr lang="he-IL" dirty="0" smtClean="0"/>
              <a:t>אורית רובין- מנהלת תכנית "פורשות כנפיים"</a:t>
            </a:r>
          </a:p>
          <a:p>
            <a:r>
              <a:rPr lang="he-IL" dirty="0" smtClean="0"/>
              <a:t>שרון שפירא-נחום- מנהלת תכנית "בונות עסקים"</a:t>
            </a:r>
          </a:p>
          <a:p>
            <a:r>
              <a:rPr lang="he-IL" dirty="0" smtClean="0"/>
              <a:t>מיכל </a:t>
            </a:r>
            <a:r>
              <a:rPr lang="he-IL" dirty="0" err="1" smtClean="0"/>
              <a:t>הוכברג</a:t>
            </a:r>
            <a:r>
              <a:rPr lang="he-IL" dirty="0" smtClean="0"/>
              <a:t>- מנהלת תכנית "פותחות דלת"</a:t>
            </a:r>
          </a:p>
          <a:p>
            <a:r>
              <a:rPr lang="he-IL" dirty="0" smtClean="0"/>
              <a:t>תמר דהאן- מנהלת תכנית "לעבור את הכביש"</a:t>
            </a:r>
          </a:p>
          <a:p>
            <a:r>
              <a:rPr lang="he-IL" dirty="0" smtClean="0"/>
              <a:t>מרים פאר- מנהלת תחום התנדבות</a:t>
            </a:r>
          </a:p>
          <a:p>
            <a:r>
              <a:rPr lang="he-IL" dirty="0" smtClean="0"/>
              <a:t>רוני בן צבי- מנהלת תחום אימון</a:t>
            </a:r>
          </a:p>
          <a:p>
            <a:r>
              <a:rPr lang="he-IL" dirty="0" smtClean="0"/>
              <a:t>רבקה </a:t>
            </a:r>
            <a:r>
              <a:rPr lang="he-IL" dirty="0" err="1" smtClean="0"/>
              <a:t>וויסטוך</a:t>
            </a:r>
            <a:r>
              <a:rPr lang="he-IL" dirty="0" smtClean="0"/>
              <a:t>- מנהלת שלוחה בצפון</a:t>
            </a:r>
          </a:p>
          <a:p>
            <a:r>
              <a:rPr lang="he-IL" dirty="0" smtClean="0"/>
              <a:t>שולמית פישמן- רכזת הכשרות, זכויות </a:t>
            </a:r>
            <a:r>
              <a:rPr lang="he-IL" dirty="0" err="1" smtClean="0"/>
              <a:t>ואינטייקים</a:t>
            </a:r>
            <a:endParaRPr lang="he-IL" dirty="0" smtClean="0"/>
          </a:p>
          <a:p>
            <a:r>
              <a:rPr lang="he-IL" dirty="0" smtClean="0"/>
              <a:t>ענת </a:t>
            </a:r>
            <a:r>
              <a:rPr lang="he-IL" dirty="0" err="1" smtClean="0"/>
              <a:t>גרנאי</a:t>
            </a:r>
            <a:r>
              <a:rPr lang="he-IL" dirty="0" smtClean="0"/>
              <a:t>- רכזת תחום עסקים וקהילה</a:t>
            </a:r>
          </a:p>
          <a:p>
            <a:r>
              <a:rPr lang="he-IL" dirty="0" smtClean="0"/>
              <a:t>עו"ד מאיה שלזינגר- רכזת פיתוח משאבים</a:t>
            </a:r>
          </a:p>
          <a:p>
            <a:r>
              <a:rPr lang="he-IL" dirty="0" smtClean="0"/>
              <a:t>קארין </a:t>
            </a:r>
            <a:r>
              <a:rPr lang="he-IL" dirty="0" err="1" smtClean="0"/>
              <a:t>רבינוביץ</a:t>
            </a:r>
            <a:r>
              <a:rPr lang="he-IL" dirty="0" smtClean="0"/>
              <a:t>- </a:t>
            </a:r>
            <a:r>
              <a:rPr lang="he-IL" dirty="0" smtClean="0"/>
              <a:t>מנהלת ידע ו</a:t>
            </a:r>
            <a:r>
              <a:rPr lang="he-IL" dirty="0" smtClean="0"/>
              <a:t>תפעול </a:t>
            </a:r>
            <a:r>
              <a:rPr lang="he-IL" dirty="0" smtClean="0"/>
              <a:t>תכניות</a:t>
            </a:r>
          </a:p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52486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52137</TotalTime>
  <Words>518</Words>
  <Application>Microsoft Office PowerPoint</Application>
  <PresentationFormat>‫הצגה על המסך (4:3)</PresentationFormat>
  <Paragraphs>61</Paragraphs>
  <Slides>6</Slides>
  <Notes>5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מצגת של PowerPoint</vt:lpstr>
      <vt:lpstr>מצגת של PowerPoint</vt:lpstr>
      <vt:lpstr>מצגת של PowerPoint</vt:lpstr>
      <vt:lpstr>  בעקבות הליווי המקצועי והמקיף  של צוות ומתנדבות העמותה  </vt:lpstr>
      <vt:lpstr>מצגת של PowerPoint</vt:lpstr>
      <vt:lpstr>ליח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user20</dc:creator>
  <cp:lastModifiedBy>user30</cp:lastModifiedBy>
  <cp:revision>159</cp:revision>
  <cp:lastPrinted>2017-09-17T09:26:07Z</cp:lastPrinted>
  <dcterms:created xsi:type="dcterms:W3CDTF">2016-08-31T09:39:27Z</dcterms:created>
  <dcterms:modified xsi:type="dcterms:W3CDTF">2018-01-02T12:28:04Z</dcterms:modified>
</cp:coreProperties>
</file>